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29" autoAdjust="0"/>
  </p:normalViewPr>
  <p:slideViewPr>
    <p:cSldViewPr snapToGrid="0" snapToObjects="1">
      <p:cViewPr>
        <p:scale>
          <a:sx n="100" d="100"/>
          <a:sy n="100" d="100"/>
        </p:scale>
        <p:origin x="-1648" y="-21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8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7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5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3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0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9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52E22-E4DA-C042-9007-5469C6DFF44B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B5D93-86E8-3E4B-B951-7310B6070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7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ndin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00449" y="714359"/>
            <a:ext cx="455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PF Din Text Cond Pro"/>
              </a:rPr>
              <a:t>ФАМИЛИЯ ИМЯ ОТЧЕСТВО, 90 лет</a:t>
            </a:r>
            <a:endParaRPr lang="en-US" sz="2400" b="1" dirty="0">
              <a:latin typeface="PF Din Text Cond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449" y="1192473"/>
            <a:ext cx="4554651" cy="1747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err="1">
                <a:latin typeface="PF Din Text Cond Pro"/>
              </a:rPr>
              <a:t>Москва</a:t>
            </a:r>
            <a:endParaRPr lang="en-US" sz="1400" baseline="30000" dirty="0">
              <a:latin typeface="PF Din Text Cond Pro"/>
            </a:endParaRPr>
          </a:p>
          <a:p>
            <a:endParaRPr lang="en-US" sz="1400" baseline="30000" dirty="0">
              <a:latin typeface="PF Din Text Cond Pro"/>
            </a:endParaRPr>
          </a:p>
          <a:p>
            <a:r>
              <a:rPr lang="ru-RU" sz="1400" b="1" baseline="30000" dirty="0">
                <a:latin typeface="PF Din Text Cond Pro"/>
              </a:rPr>
              <a:t>Приметы: </a:t>
            </a:r>
            <a:r>
              <a:rPr lang="ru-RU" sz="1400" baseline="30000" dirty="0">
                <a:latin typeface="PF Din Text Cond Pro"/>
              </a:rPr>
              <a:t>13 лет, брюнетка, волосы длинные, лицо круглое, правый глаз сильно косит, худенькая худенькая худенькая худенькая худенькая</a:t>
            </a:r>
          </a:p>
          <a:p>
            <a:r>
              <a:rPr lang="ru-RU" sz="1400" b="1" baseline="30000" dirty="0">
                <a:latin typeface="PF Din Text Cond Pro"/>
              </a:rPr>
              <a:t>Была одета</a:t>
            </a:r>
            <a:r>
              <a:rPr lang="ru-RU" sz="1400" baseline="30000" dirty="0">
                <a:latin typeface="PF Din Text Cond Pro"/>
              </a:rPr>
              <a:t>: розовая юбка с 2-карманами спереди, черная майка с короткими голубыми рукавами и цифрой 33 голубого цвета на груди, бежевые балетки бежевые балетки бежевые балетки бежевые балетки</a:t>
            </a:r>
          </a:p>
          <a:p>
            <a:endParaRPr lang="en-US" sz="1400" dirty="0">
              <a:latin typeface="PF Din Text Cond Pro"/>
            </a:endParaRPr>
          </a:p>
        </p:txBody>
      </p:sp>
    </p:spTree>
    <p:extLst>
      <p:ext uri="{BB962C8B-B14F-4D97-AF65-F5344CB8AC3E}">
        <p14:creationId xmlns:p14="http://schemas.microsoft.com/office/powerpoint/2010/main" val="280247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ding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0449" y="714359"/>
            <a:ext cx="455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PF Din Text Cond Pro"/>
              </a:rPr>
              <a:t>ФАМИЛИЯ ИМЯ ОТЧЕСТВО, 90 лет</a:t>
            </a:r>
            <a:endParaRPr lang="en-US" sz="2400" b="1" dirty="0">
              <a:latin typeface="PF Din Text Cond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449" y="1192473"/>
            <a:ext cx="4554651" cy="1747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err="1">
                <a:latin typeface="PF Din Text Cond Pro"/>
              </a:rPr>
              <a:t>Москва</a:t>
            </a:r>
            <a:endParaRPr lang="en-US" sz="1400" baseline="30000" dirty="0">
              <a:latin typeface="PF Din Text Cond Pro"/>
            </a:endParaRPr>
          </a:p>
          <a:p>
            <a:endParaRPr lang="en-US" sz="1400" baseline="30000" dirty="0">
              <a:latin typeface="PF Din Text Cond Pro"/>
            </a:endParaRPr>
          </a:p>
          <a:p>
            <a:r>
              <a:rPr lang="ru-RU" sz="1400" b="1" baseline="30000" dirty="0">
                <a:latin typeface="PF Din Text Cond Pro"/>
              </a:rPr>
              <a:t>Приметы: </a:t>
            </a:r>
            <a:r>
              <a:rPr lang="ru-RU" sz="1400" baseline="30000" dirty="0">
                <a:latin typeface="PF Din Text Cond Pro"/>
              </a:rPr>
              <a:t>13 лет, брюнетка, волосы длинные, лицо круглое, правый глаз сильно косит, худенькая худенькая худенькая худенькая худенькая</a:t>
            </a:r>
          </a:p>
          <a:p>
            <a:r>
              <a:rPr lang="ru-RU" sz="1400" b="1" baseline="30000" dirty="0">
                <a:latin typeface="PF Din Text Cond Pro"/>
              </a:rPr>
              <a:t>Была одета</a:t>
            </a:r>
            <a:r>
              <a:rPr lang="ru-RU" sz="1400" baseline="30000" dirty="0">
                <a:latin typeface="PF Din Text Cond Pro"/>
              </a:rPr>
              <a:t>: розовая юбка с 2-карманами спереди, черная майка с короткими голубыми рукавами и цифрой 33 голубого цвета на груди, бежевые балетки бежевые балетки бежевые балетки бежевые балетки</a:t>
            </a:r>
          </a:p>
          <a:p>
            <a:endParaRPr lang="en-US" sz="1400" dirty="0">
              <a:latin typeface="PF Din Text Cond Pro"/>
            </a:endParaRPr>
          </a:p>
        </p:txBody>
      </p:sp>
    </p:spTree>
    <p:extLst>
      <p:ext uri="{BB962C8B-B14F-4D97-AF65-F5344CB8AC3E}">
        <p14:creationId xmlns:p14="http://schemas.microsoft.com/office/powerpoint/2010/main" val="208552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</Words>
  <Application>Microsoft Macintosh PowerPoint</Application>
  <PresentationFormat>A4 Paper (210x297 mm)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4</cp:revision>
  <dcterms:created xsi:type="dcterms:W3CDTF">2013-12-15T19:11:06Z</dcterms:created>
  <dcterms:modified xsi:type="dcterms:W3CDTF">2013-12-15T19:27:23Z</dcterms:modified>
</cp:coreProperties>
</file>