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3368" y="-2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7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4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9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2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1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5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7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0493-4D98-CB4E-9172-B006E383D704}" type="datetimeFigureOut">
              <a:rPr lang="en-US" smtClean="0"/>
              <a:t>12/15/13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1BB4-054F-A245-887B-C90A8A2F6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42080" y="714359"/>
            <a:ext cx="226568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PF Din Text Cond Pro"/>
              </a:rPr>
              <a:t>ФАМИЛИЯ </a:t>
            </a:r>
            <a:r>
              <a:rPr lang="en-US" sz="2400" b="1" dirty="0" smtClean="0">
                <a:latin typeface="PF Din Text Cond Pro"/>
              </a:rPr>
              <a:t/>
            </a:r>
            <a:br>
              <a:rPr lang="en-US" sz="2400" b="1" dirty="0" smtClean="0">
                <a:latin typeface="PF Din Text Cond Pro"/>
              </a:rPr>
            </a:br>
            <a:r>
              <a:rPr lang="ru-RU" sz="2400" b="1" dirty="0" smtClean="0">
                <a:latin typeface="PF Din Text Cond Pro"/>
              </a:rPr>
              <a:t>ИМЯ ОТЧЕСТВО </a:t>
            </a:r>
            <a:r>
              <a:rPr lang="ru-RU" sz="2400" b="1" dirty="0" smtClean="0">
                <a:latin typeface="PF Din Text Cond Pro"/>
              </a:rPr>
              <a:t>90 лет</a:t>
            </a:r>
            <a:endParaRPr lang="en-US" sz="2400" b="1" dirty="0">
              <a:latin typeface="PF Din Text Con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2080" y="1940317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err="1">
                <a:latin typeface="PF Din Text Cond Pro"/>
              </a:rPr>
              <a:t>Москва</a:t>
            </a:r>
            <a:endParaRPr lang="en-US" sz="1400" baseline="30000" dirty="0">
              <a:latin typeface="PF Din Text Cond Pro"/>
            </a:endParaRPr>
          </a:p>
          <a:p>
            <a:endParaRPr lang="en-US" sz="1400" baseline="30000" dirty="0">
              <a:latin typeface="PF Din Text Cond Pro"/>
            </a:endParaRPr>
          </a:p>
          <a:p>
            <a:r>
              <a:rPr lang="ru-RU" sz="1400" b="1" baseline="30000" dirty="0">
                <a:latin typeface="PF Din Text Cond Pro"/>
              </a:rPr>
              <a:t>Приметы: </a:t>
            </a:r>
            <a:r>
              <a:rPr lang="ru-RU" sz="1400" baseline="30000" dirty="0">
                <a:latin typeface="PF Din Text Cond Pro"/>
              </a:rPr>
              <a:t>13 лет, брюнетка, волосы длинные, лицо круглое, правый глаз сильно косит, худенькая худенькая худенькая худенькая худенькая</a:t>
            </a:r>
          </a:p>
          <a:p>
            <a:r>
              <a:rPr lang="ru-RU" sz="1400" b="1" baseline="30000" dirty="0">
                <a:latin typeface="PF Din Text Cond Pro"/>
              </a:rPr>
              <a:t>Была одета</a:t>
            </a:r>
            <a:r>
              <a:rPr lang="ru-RU" sz="1400" baseline="30000" dirty="0">
                <a:latin typeface="PF Din Text Cond Pro"/>
              </a:rPr>
              <a:t>: розовая юбка с 2-карманами спереди, черная майка с короткими голубыми рукавами и цифрой 33 голубого цвета на груди, бежевые балетки бежевые балетки бежевые балетки бежевые балетки</a:t>
            </a:r>
          </a:p>
          <a:p>
            <a:endParaRPr lang="en-US" sz="1400" dirty="0">
              <a:latin typeface="PF Din Text Cond Pro"/>
            </a:endParaRPr>
          </a:p>
        </p:txBody>
      </p:sp>
    </p:spTree>
    <p:extLst>
      <p:ext uri="{BB962C8B-B14F-4D97-AF65-F5344CB8AC3E}">
        <p14:creationId xmlns:p14="http://schemas.microsoft.com/office/powerpoint/2010/main" val="374302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42080" y="714359"/>
            <a:ext cx="226568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PF Din Text Cond Pro"/>
              </a:rPr>
              <a:t>ФАМИЛИЯ </a:t>
            </a:r>
            <a:r>
              <a:rPr lang="en-US" sz="2400" b="1" dirty="0" smtClean="0">
                <a:latin typeface="PF Din Text Cond Pro"/>
              </a:rPr>
              <a:t/>
            </a:r>
            <a:br>
              <a:rPr lang="en-US" sz="2400" b="1" dirty="0" smtClean="0">
                <a:latin typeface="PF Din Text Cond Pro"/>
              </a:rPr>
            </a:br>
            <a:r>
              <a:rPr lang="ru-RU" sz="2400" b="1" dirty="0" smtClean="0">
                <a:latin typeface="PF Din Text Cond Pro"/>
              </a:rPr>
              <a:t>ИМЯ ОТЧЕСТВО </a:t>
            </a:r>
            <a:r>
              <a:rPr lang="en-US" sz="2400" b="1" dirty="0" smtClean="0">
                <a:latin typeface="PF Din Text Cond Pro"/>
              </a:rPr>
              <a:t>5 </a:t>
            </a:r>
            <a:r>
              <a:rPr lang="ru-RU" sz="2400" b="1" dirty="0" smtClean="0">
                <a:latin typeface="PF Din Text Cond Pro"/>
              </a:rPr>
              <a:t>лет</a:t>
            </a:r>
            <a:endParaRPr lang="en-US" sz="2400" b="1" dirty="0">
              <a:latin typeface="PF Din Text Con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2080" y="1940317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err="1">
                <a:latin typeface="PF Din Text Cond Pro"/>
              </a:rPr>
              <a:t>Москва</a:t>
            </a:r>
            <a:endParaRPr lang="en-US" sz="1400" baseline="30000" dirty="0">
              <a:latin typeface="PF Din Text Cond Pro"/>
            </a:endParaRPr>
          </a:p>
          <a:p>
            <a:endParaRPr lang="en-US" sz="1400" baseline="30000" dirty="0">
              <a:latin typeface="PF Din Text Cond Pro"/>
            </a:endParaRPr>
          </a:p>
          <a:p>
            <a:r>
              <a:rPr lang="ru-RU" sz="1400" b="1" baseline="30000" dirty="0">
                <a:latin typeface="PF Din Text Cond Pro"/>
              </a:rPr>
              <a:t>Приметы: </a:t>
            </a:r>
            <a:r>
              <a:rPr lang="ru-RU" sz="1400" baseline="30000" dirty="0">
                <a:latin typeface="PF Din Text Cond Pro"/>
              </a:rPr>
              <a:t>13 лет, брюнетка, волосы длинные, лицо круглое, правый глаз сильно косит, худенькая худенькая худенькая худенькая худенькая</a:t>
            </a:r>
          </a:p>
          <a:p>
            <a:r>
              <a:rPr lang="ru-RU" sz="1400" b="1" baseline="30000" dirty="0">
                <a:latin typeface="PF Din Text Cond Pro"/>
              </a:rPr>
              <a:t>Была одета</a:t>
            </a:r>
            <a:r>
              <a:rPr lang="ru-RU" sz="1400" baseline="30000" dirty="0">
                <a:latin typeface="PF Din Text Cond Pro"/>
              </a:rPr>
              <a:t>: розовая юбка с 2-карманами спереди, черная майка с короткими голубыми рукавами и цифрой 33 голубого цвета на груди, бежевые балетки бежевые балетки бежевые балетки бежевые балетки</a:t>
            </a:r>
          </a:p>
          <a:p>
            <a:endParaRPr lang="en-US" sz="1400" dirty="0">
              <a:latin typeface="PF Din Text Cond Pro"/>
            </a:endParaRPr>
          </a:p>
        </p:txBody>
      </p:sp>
    </p:spTree>
    <p:extLst>
      <p:ext uri="{BB962C8B-B14F-4D97-AF65-F5344CB8AC3E}">
        <p14:creationId xmlns:p14="http://schemas.microsoft.com/office/powerpoint/2010/main" val="195876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</Words>
  <Application>Microsoft Macintosh PowerPoint</Application>
  <PresentationFormat>A4 Paper (210x297 mm)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3</cp:revision>
  <dcterms:created xsi:type="dcterms:W3CDTF">2013-12-15T19:27:29Z</dcterms:created>
  <dcterms:modified xsi:type="dcterms:W3CDTF">2013-12-15T19:38:52Z</dcterms:modified>
</cp:coreProperties>
</file>